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77" r:id="rId10"/>
    <p:sldId id="278" r:id="rId11"/>
    <p:sldId id="259" r:id="rId12"/>
    <p:sldId id="280" r:id="rId13"/>
    <p:sldId id="276" r:id="rId14"/>
    <p:sldId id="279" r:id="rId15"/>
    <p:sldId id="260" r:id="rId16"/>
    <p:sldId id="281" r:id="rId17"/>
    <p:sldId id="271" r:id="rId18"/>
    <p:sldId id="26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youtu.be/GooATFiHUy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ATHFmVmYl7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0" y="1421537"/>
            <a:ext cx="5283372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n-US" altLang="ko-KR" sz="950" dirty="0" err="1">
                <a:solidFill>
                  <a:schemeClr val="accent6">
                    <a:lumMod val="75000"/>
                  </a:schemeClr>
                </a:solidFill>
              </a:rPr>
              <a:t>RayCast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RayCast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XMF_MultiplyScalar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XMF_fault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XMF_Add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XMF_MultiplyScalar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====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이 과정을 객체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바운딩박스의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 여섯 면에 대해서 검사를 진행하게 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64FA-028C-63ED-018D-0D57D46689BB}"/>
              </a:ext>
            </a:extLst>
          </p:cNvPr>
          <p:cNvSpPr/>
          <p:nvPr/>
        </p:nvSpPr>
        <p:spPr>
          <a:xfrm>
            <a:off x="5704514" y="2672457"/>
            <a:ext cx="6228591" cy="10532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평면의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노말벡터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(plane_p1,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vecC2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XMF_Substract</a:t>
            </a:r>
            <a:r>
              <a:rPr lang="en-US" altLang="ko-KR" sz="950" dirty="0">
                <a:solidFill>
                  <a:schemeClr val="bg1"/>
                </a:solidFill>
              </a:rPr>
              <a:t>(plane_p2,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XMF_CrossProduct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vecC1, vecC2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8AAF3-C957-1B38-CFB9-DE8BFDE373F0}"/>
              </a:ext>
            </a:extLst>
          </p:cNvPr>
          <p:cNvSpPr/>
          <p:nvPr/>
        </p:nvSpPr>
        <p:spPr>
          <a:xfrm>
            <a:off x="5704514" y="5191912"/>
            <a:ext cx="6217346" cy="1414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 방정식에서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.x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.y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.z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18A9E-6D4C-7704-D78E-DD46280156EF}"/>
              </a:ext>
            </a:extLst>
          </p:cNvPr>
          <p:cNvSpPr/>
          <p:nvPr/>
        </p:nvSpPr>
        <p:spPr>
          <a:xfrm>
            <a:off x="5704514" y="3808546"/>
            <a:ext cx="6217346" cy="13004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 방정식 매개변수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XMFLOAT3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(-1.0f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))) /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92E567-1F70-481F-FF8F-8E7ADEF14AA3}"/>
              </a:ext>
            </a:extLst>
          </p:cNvPr>
          <p:cNvSpPr/>
          <p:nvPr/>
        </p:nvSpPr>
        <p:spPr>
          <a:xfrm>
            <a:off x="8632272" y="1433938"/>
            <a:ext cx="3312077" cy="11556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외적</a:t>
            </a:r>
            <a:endParaRPr lang="en-US" altLang="ko-KR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XMF_CrossProduct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{ 0,0,0 };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result.x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result.y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result.z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DA6E6-B461-539A-5FB8-4F4B7E8ADBF3}"/>
              </a:ext>
            </a:extLst>
          </p:cNvPr>
          <p:cNvSpPr/>
          <p:nvPr/>
        </p:nvSpPr>
        <p:spPr>
          <a:xfrm>
            <a:off x="5704514" y="1445292"/>
            <a:ext cx="2869035" cy="1144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내적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2BB7C8-477E-F8FB-248A-4243104FC413}"/>
              </a:ext>
            </a:extLst>
          </p:cNvPr>
          <p:cNvCxnSpPr>
            <a:cxnSpLocks/>
          </p:cNvCxnSpPr>
          <p:nvPr/>
        </p:nvCxnSpPr>
        <p:spPr>
          <a:xfrm>
            <a:off x="1493240" y="2589583"/>
            <a:ext cx="4211274" cy="38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141DD2-E23B-42E6-120E-F027F5F05A8A}"/>
              </a:ext>
            </a:extLst>
          </p:cNvPr>
          <p:cNvCxnSpPr>
            <a:cxnSpLocks/>
          </p:cNvCxnSpPr>
          <p:nvPr/>
        </p:nvCxnSpPr>
        <p:spPr>
          <a:xfrm flipV="1">
            <a:off x="2368343" y="4227169"/>
            <a:ext cx="3336171" cy="182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7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개인 프로젝트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299465"/>
              </p:ext>
            </p:extLst>
          </p:nvPr>
        </p:nvGraphicFramePr>
        <p:xfrm>
          <a:off x="6377796" y="1531711"/>
          <a:ext cx="5497900" cy="448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2023.09 ~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FADC0-391D-08FA-9D39-281F165FF04D}"/>
              </a:ext>
            </a:extLst>
          </p:cNvPr>
          <p:cNvSpPr txBox="1"/>
          <p:nvPr/>
        </p:nvSpPr>
        <p:spPr>
          <a:xfrm>
            <a:off x="260231" y="1464627"/>
            <a:ext cx="554103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내년 상반기 공채를 목표로 하게 되면서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남는 반년의 기간동안 이론 공부와 더불어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프로젝트를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진행하려 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클라이언트는 유니티를 사용한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제작할 예정입니다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2D Top-Down 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생각하고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유사게임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제노니아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IOCP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사용할 것이고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C#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 어떤 것을 선택할지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고민 중입니다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기술적 요소로는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심리스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MMO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계획 중이고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관련 논문 조사 및 공부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2320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/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E3FF82-E114-EA1F-22ED-D7D086E7362E}"/>
              </a:ext>
            </a:extLst>
          </p:cNvPr>
          <p:cNvSpPr txBox="1"/>
          <p:nvPr/>
        </p:nvSpPr>
        <p:spPr>
          <a:xfrm>
            <a:off x="1376629" y="3522951"/>
            <a:ext cx="346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코드 수정 중입니다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4055614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/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88649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88649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개인 프로젝트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05303"/>
              </p:ext>
            </p:extLst>
          </p:nvPr>
        </p:nvGraphicFramePr>
        <p:xfrm>
          <a:off x="6374919" y="1239246"/>
          <a:ext cx="5497900" cy="523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https://www.youtube.com/watch?v=ATHFmVmYl7c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09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 및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highlight>
                  <a:srgbClr val="FFFF00"/>
                </a:highlight>
              </a:rPr>
              <a:t>（추가　필요　：　평면상의　</a:t>
            </a:r>
            <a:r>
              <a:rPr lang="ko-KR" altLang="en-US" sz="1400" dirty="0" err="1">
                <a:highlight>
                  <a:srgbClr val="FFFF00"/>
                </a:highlight>
              </a:rPr>
              <a:t>충돌점</a:t>
            </a:r>
            <a:r>
              <a:rPr lang="ko-KR" altLang="en-US" sz="1400" dirty="0">
                <a:highlight>
                  <a:srgbClr val="FFFF00"/>
                </a:highlight>
              </a:rPr>
              <a:t>　</a:t>
            </a:r>
            <a:r>
              <a:rPr lang="ko-KR" altLang="en-US" sz="1400" dirty="0" err="1">
                <a:highlight>
                  <a:srgbClr val="FFFF00"/>
                </a:highlight>
              </a:rPr>
              <a:t>Ｐ가</a:t>
            </a:r>
            <a:r>
              <a:rPr lang="ko-KR" altLang="en-US" sz="1400" dirty="0">
                <a:highlight>
                  <a:srgbClr val="FFFF00"/>
                </a:highlight>
              </a:rPr>
              <a:t>　객체의　내부에　존재하는지　판단하는　과정，　길이는　왜　구하는가？）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1455183" y="29024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/>
          <p:nvPr/>
        </p:nvCxnSpPr>
        <p:spPr>
          <a:xfrm flipV="1">
            <a:off x="1656518" y="3715138"/>
            <a:ext cx="2537580" cy="2122415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555851" y="2948611"/>
            <a:ext cx="3482784" cy="1776906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656518" y="542020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6108558" y="2946807"/>
            <a:ext cx="51199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 방정식</a:t>
            </a:r>
            <a:r>
              <a:rPr lang="en-US" altLang="ko-KR" sz="1400" dirty="0"/>
              <a:t>: ax + by + </a:t>
            </a:r>
            <a:r>
              <a:rPr lang="en-US" altLang="ko-KR" sz="1400" dirty="0" err="1"/>
              <a:t>cz</a:t>
            </a:r>
            <a:r>
              <a:rPr lang="en-US" altLang="ko-KR" sz="1400" dirty="0"/>
              <a:t> + d = 0</a:t>
            </a:r>
          </a:p>
          <a:p>
            <a:endParaRPr lang="en-US" altLang="ko-KR" sz="1400" dirty="0"/>
          </a:p>
          <a:p>
            <a:r>
              <a:rPr lang="en-US" altLang="ko-KR" sz="1400" dirty="0"/>
              <a:t>P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(x,</a:t>
            </a:r>
            <a:r>
              <a:rPr lang="ko-KR" altLang="en-US" sz="1400" dirty="0"/>
              <a:t> </a:t>
            </a:r>
            <a:r>
              <a:rPr lang="en-US" altLang="ko-KR" sz="1400" dirty="0"/>
              <a:t>y,</a:t>
            </a:r>
            <a:r>
              <a:rPr lang="ko-KR" altLang="en-US" sz="1400" dirty="0"/>
              <a:t> </a:t>
            </a:r>
            <a:r>
              <a:rPr lang="en-US" altLang="ko-KR" sz="1400" dirty="0"/>
              <a:t>z),</a:t>
            </a:r>
            <a:r>
              <a:rPr lang="ko-KR" altLang="en-US" sz="1400" dirty="0"/>
              <a:t> </a:t>
            </a:r>
            <a:r>
              <a:rPr lang="en-US" altLang="ko-KR" sz="1400" dirty="0"/>
              <a:t>n</a:t>
            </a:r>
            <a:r>
              <a:rPr lang="ko-KR" altLang="en-US" sz="1400" dirty="0"/>
              <a:t> </a:t>
            </a:r>
            <a:r>
              <a:rPr lang="en-US" altLang="ko-KR" sz="1400" dirty="0"/>
              <a:t>= (a, b, c)</a:t>
            </a:r>
          </a:p>
          <a:p>
            <a:endParaRPr lang="en-US" altLang="ko-KR" sz="1400" dirty="0"/>
          </a:p>
          <a:p>
            <a:r>
              <a:rPr lang="en-US" altLang="ko-KR" sz="1400" dirty="0"/>
              <a:t>(P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 + d = 0</a:t>
            </a:r>
          </a:p>
          <a:p>
            <a:r>
              <a:rPr lang="en-US" altLang="ko-KR" sz="1400" dirty="0"/>
              <a:t>d = -(P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시작점부터 평면까지 거리 </a:t>
            </a:r>
            <a:r>
              <a:rPr lang="en-US" altLang="ko-KR" sz="1400" dirty="0"/>
              <a:t>= (P - S)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(-n)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(S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n) + d</a:t>
            </a:r>
          </a:p>
          <a:p>
            <a:r>
              <a:rPr lang="ko-KR" altLang="en-US" sz="1400" dirty="0"/>
              <a:t>투영된 광선의 길이 </a:t>
            </a:r>
            <a:r>
              <a:rPr lang="en-US" altLang="ko-KR" sz="1400" dirty="0"/>
              <a:t>= (E - S)</a:t>
            </a:r>
            <a:r>
              <a:rPr lang="ko-KR" altLang="en-US" sz="1400" dirty="0" err="1"/>
              <a:t>ㆍ</a:t>
            </a:r>
            <a:r>
              <a:rPr lang="en-US" altLang="ko-KR" sz="1400" dirty="0"/>
              <a:t>(-n) = </a:t>
            </a:r>
            <a:r>
              <a:rPr lang="ko-KR" altLang="en-US" sz="1400" dirty="0"/>
              <a:t>광선의 길이 </a:t>
            </a:r>
            <a:r>
              <a:rPr lang="en-US" altLang="ko-KR" sz="1400" dirty="0"/>
              <a:t>* cos(θ)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충돌점</a:t>
            </a:r>
            <a:r>
              <a:rPr lang="ko-KR" altLang="en-US" sz="1400" dirty="0"/>
              <a:t> </a:t>
            </a:r>
            <a:r>
              <a:rPr lang="en-US" altLang="ko-KR" sz="1400" dirty="0"/>
              <a:t>= P = S + t * (E - 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1281810" y="255620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1281810" y="506576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3870125" y="3216674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4895638" y="4417740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3688998" y="4034795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3813625" y="3845677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5928233" y="2752500"/>
            <a:ext cx="5424599" cy="28942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DB06150-1B14-C44F-1E89-C04D450D1F43}"/>
              </a:ext>
            </a:extLst>
          </p:cNvPr>
          <p:cNvCxnSpPr>
            <a:cxnSpLocks/>
          </p:cNvCxnSpPr>
          <p:nvPr/>
        </p:nvCxnSpPr>
        <p:spPr>
          <a:xfrm>
            <a:off x="1524529" y="2960653"/>
            <a:ext cx="2356676" cy="299837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AF5DCFF-0449-DAC6-D7B9-F1A2B3F43280}"/>
              </a:ext>
            </a:extLst>
          </p:cNvPr>
          <p:cNvCxnSpPr>
            <a:cxnSpLocks/>
          </p:cNvCxnSpPr>
          <p:nvPr/>
        </p:nvCxnSpPr>
        <p:spPr>
          <a:xfrm flipV="1">
            <a:off x="3385474" y="5188291"/>
            <a:ext cx="134181" cy="986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EB1937-6A3A-3218-F6D5-DF62D700218F}"/>
              </a:ext>
            </a:extLst>
          </p:cNvPr>
          <p:cNvCxnSpPr>
            <a:cxnSpLocks/>
          </p:cNvCxnSpPr>
          <p:nvPr/>
        </p:nvCxnSpPr>
        <p:spPr>
          <a:xfrm>
            <a:off x="3513305" y="5187354"/>
            <a:ext cx="97889" cy="1311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99CFEE2-4DEE-CB42-5C0C-86F77B32E127}"/>
              </a:ext>
            </a:extLst>
          </p:cNvPr>
          <p:cNvCxnSpPr>
            <a:cxnSpLocks/>
            <a:stCxn id="52" idx="7"/>
          </p:cNvCxnSpPr>
          <p:nvPr/>
        </p:nvCxnSpPr>
        <p:spPr>
          <a:xfrm flipH="1">
            <a:off x="3506549" y="4473154"/>
            <a:ext cx="1123760" cy="9251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4544383" y="4459640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060C0FC-D5AC-5C9F-855A-9C64460F17B5}"/>
              </a:ext>
            </a:extLst>
          </p:cNvPr>
          <p:cNvSpPr/>
          <p:nvPr/>
        </p:nvSpPr>
        <p:spPr>
          <a:xfrm>
            <a:off x="3428637" y="5387723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B4CBA1-9066-DE75-F855-D42AC567D854}"/>
              </a:ext>
            </a:extLst>
          </p:cNvPr>
          <p:cNvSpPr txBox="1"/>
          <p:nvPr/>
        </p:nvSpPr>
        <p:spPr>
          <a:xfrm>
            <a:off x="653568" y="3610817"/>
            <a:ext cx="1493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평면까지의 거리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2226084" y="3010506"/>
            <a:ext cx="1493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광선의 길이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B33073-DAC4-3051-A539-F2393CB367C7}"/>
              </a:ext>
            </a:extLst>
          </p:cNvPr>
          <p:cNvSpPr txBox="1"/>
          <p:nvPr/>
        </p:nvSpPr>
        <p:spPr>
          <a:xfrm>
            <a:off x="3870979" y="4975984"/>
            <a:ext cx="1493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투영된 광선의 길이</a:t>
            </a: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2813</Words>
  <Application>Microsoft Office PowerPoint</Application>
  <PresentationFormat>와이드스크린</PresentationFormat>
  <Paragraphs>445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Jung Nai Hoon</cp:lastModifiedBy>
  <cp:revision>69</cp:revision>
  <dcterms:created xsi:type="dcterms:W3CDTF">2023-08-20T07:24:56Z</dcterms:created>
  <dcterms:modified xsi:type="dcterms:W3CDTF">2023-09-18T10:06:49Z</dcterms:modified>
</cp:coreProperties>
</file>